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6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BDF40-1CE2-4FA8-BD9D-D4C1E0BB38AA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7B57F-9493-4A55-956C-E9DCD5388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7B57F-9493-4A55-956C-E9DCD53880D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331A-4749-424F-8E95-9C2306719244}" type="datetimeFigureOut">
              <a:rPr lang="en-US" smtClean="0"/>
              <a:t>12/13/2008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4651-C8C5-4DE8-B907-C52FF71167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Producer-Consumer</a:t>
            </a:r>
            <a:r>
              <a:rPr lang="en-US" sz="3600" b="1" dirty="0" smtClean="0"/>
              <a:t> Problem</a:t>
            </a:r>
            <a:br>
              <a:rPr lang="en-US" sz="3600" b="1" dirty="0" smtClean="0"/>
            </a:br>
            <a:r>
              <a:rPr lang="en-US" sz="3600" b="1" dirty="0" smtClean="0"/>
              <a:t>OR,</a:t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Bounded-Buffer</a:t>
            </a:r>
            <a:r>
              <a:rPr lang="en-US" sz="3600" b="1" dirty="0" smtClean="0"/>
              <a:t> Problem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336600"/>
                  </a:solidFill>
                </a:rPr>
                <a:t>■</a:t>
              </a: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1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30352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4 " pathEditMode="relative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336600"/>
                  </a:solidFill>
                </a:rPr>
                <a:t>■</a:t>
              </a: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1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53212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167 0.03333 " pathEditMode="relative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Similarly…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6600"/>
                </a:solidFill>
              </a:rPr>
              <a:t>■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4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33528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4 " pathEditMode="relative" ptsTypes="AA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21" grpId="0" animBg="1"/>
      <p:bldP spid="21" grpId="1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6600"/>
                </a:solidFill>
              </a:rPr>
              <a:t>■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4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361188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672 L 0 0.0400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4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33375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705600" y="228600"/>
            <a:ext cx="2239296" cy="381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Now, the consumer…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3.33333E-6 0.1245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3.33333E-6 L 0.33333 0.21111 " pathEditMode="relative" ptsTypes="AA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66294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4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1757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36600"/>
                </a:solidFill>
              </a:rPr>
              <a:t>■</a:t>
            </a: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1.11022E-16 0.0379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3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4196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66294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3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4196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66294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1 L 3.33333E-6 0.044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3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47091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66294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31 L 3.33333E-6 0.049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497096" y="228600"/>
            <a:ext cx="1447800" cy="381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Initial State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3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1600" y="50292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66294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1 L 3.33333E-6 0.077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Similarly…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35814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0386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4958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953000" y="91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332232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445 " pathEditMode="relative" ptsTypes="AA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19" grpId="1" animBg="1"/>
      <p:bldP spid="1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33528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705600" y="228600"/>
            <a:ext cx="2239296" cy="381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solidFill>
              <a:schemeClr val="bg1">
                <a:lumMod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First, the producer…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33375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334 " pathEditMode="relative" ptsTypes="AA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358140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7.77778E-6 L -3.46945E-18 0.12223 " pathEditMode="relative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0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433856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1981200" y="2362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■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6.66667E-6 L 0.175 -0.21112 " pathEditMode="relative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5.92593E-6 L -3.46945E-18 0.04445 " pathEditMode="relative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336600"/>
                  </a:solidFill>
                </a:rPr>
                <a:t>■</a:t>
              </a: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1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7091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336600"/>
                  </a:solidFill>
                </a:rPr>
                <a:t>■</a:t>
              </a: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1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70916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445 " pathEditMode="relative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3581400" y="914400"/>
            <a:ext cx="1828800" cy="457200"/>
            <a:chOff x="2209800" y="990600"/>
            <a:chExt cx="1828800" cy="457200"/>
          </a:xfrm>
        </p:grpSpPr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2098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336600"/>
                  </a:solidFill>
                </a:rPr>
                <a:t>■</a:t>
              </a: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26670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31242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581400" y="9906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3366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" y="3048000"/>
            <a:ext cx="4191000" cy="335280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insert_item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+ 1;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640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Producer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Consumer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941994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buffer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361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5814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6600"/>
                </a:solidFill>
              </a:rPr>
              <a:t>1</a:t>
            </a:r>
            <a:endParaRPr lang="en-US" sz="2000" b="1" dirty="0">
              <a:solidFill>
                <a:srgbClr val="33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1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4953000" y="304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4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4998720"/>
            <a:ext cx="3657600" cy="3048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txBody>
          <a:bodyPr wrap="none" rtlCol="0">
            <a:no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3048000"/>
            <a:ext cx="41910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0)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sleep()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= count - 1;</a:t>
            </a:r>
          </a:p>
          <a:p>
            <a:pPr marL="457200"/>
            <a:r>
              <a:rPr lang="en-US" dirty="0" smtClean="0">
                <a:solidFill>
                  <a:srgbClr val="0000E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(count == N - 1) {</a:t>
            </a:r>
          </a:p>
          <a:p>
            <a:pPr marL="457200"/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wakeup(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/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process_item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(item);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444 " pathEditMode="relative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751</Words>
  <Application>Microsoft Office PowerPoint</Application>
  <PresentationFormat>On-screen Show (4:3)</PresentationFormat>
  <Paragraphs>605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Producer-Consumer Problem OR, The Bounded-Buffer Problem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Similarly…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Similarly…</vt:lpstr>
      <vt:lpstr>Slide 22</vt:lpstr>
    </vt:vector>
  </TitlesOfParts>
  <Company>PC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Sharafat Ibn Mollah Mosharraf</dc:creator>
  <cp:lastModifiedBy>Sharafat Ibn Mollah Mosharraf</cp:lastModifiedBy>
  <cp:revision>181</cp:revision>
  <dcterms:created xsi:type="dcterms:W3CDTF">2008-12-13T12:18:29Z</dcterms:created>
  <dcterms:modified xsi:type="dcterms:W3CDTF">2008-12-13T14:11:45Z</dcterms:modified>
</cp:coreProperties>
</file>